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C6C210-92FA-054C-CE3F-852064FDE7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30F221F-AC70-FE00-644F-093337D3A1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001D52E-FED0-E078-25B7-B2FEBB361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8381A-30C4-4FF4-82EA-39469432A2C4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4534275-7E43-2044-2C71-3664F126E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A615C6-9186-8144-845C-79100FA5A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AB96-F4E5-47D2-947F-F8913B73F5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6925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2016EC-2082-6584-DB70-879F2B292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52EB90-01F6-947D-76A0-71C3C6D83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23EA74-0FEE-1439-C850-02B3660AD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8381A-30C4-4FF4-82EA-39469432A2C4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3FB83C-6802-BC15-B630-38ABDECBB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1C83AA-DBC4-CE06-2FB0-7EE08B243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AB96-F4E5-47D2-947F-F8913B73F5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708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D9F6AE-F165-D344-1F33-E179CDCEA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A47B8E-102A-4C97-C7F3-5FC7B36C4C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B3BA40-C3CA-5D99-B9AC-A754BC356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8381A-30C4-4FF4-82EA-39469432A2C4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297D164-2F92-EC35-CD16-ABC7645D2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33E04A-6633-19A7-F641-CFD270CC5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AB96-F4E5-47D2-947F-F8913B73F5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883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9AD732-DEA6-8BD6-939D-4CA3FEACC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1F0E58-7A9B-1139-B8EA-6F6F5272B5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6633944-744A-0B72-7ED9-7F3CE0305C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5976CB8-D066-C11B-1785-6D34B3761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8381A-30C4-4FF4-82EA-39469432A2C4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90C7372-52A5-AF21-CA51-56EBB83AA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1F6EFF4-3B3E-8776-8B82-F4CEAC2C0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AB96-F4E5-47D2-947F-F8913B73F5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75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3766DC-37B4-2780-616E-5E8163BB4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2CBE06-D6E9-0405-0E3B-AD02D63CBA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8306E36-5D70-407B-6B21-A50B2C661A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310DEC3-5240-6536-AFE9-387244D728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7CDAB88-D21A-6741-92CA-949C4956C9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8F64B4F-4D47-5D62-17BB-EE34AA2D3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8381A-30C4-4FF4-82EA-39469432A2C4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8A226E3-766D-D9A6-6A0C-67A5B444C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6B985E2-B1BD-BF1C-6D9B-0BD9DC704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AB96-F4E5-47D2-947F-F8913B73F5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2140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5D30A4-F01A-2AE9-FD09-0CB9B5D4A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F38B855-F8C7-C780-9CF9-D80A85953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8381A-30C4-4FF4-82EA-39469432A2C4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9B17E12-D792-AE48-A78D-B5F8D2D50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FB10F76-2D7D-1474-411C-7A138B6C1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AB96-F4E5-47D2-947F-F8913B73F5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3997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1109660-FB4C-6B22-39FB-F1B56A41B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8381A-30C4-4FF4-82EA-39469432A2C4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5C292BE-1DE6-8FB7-3C13-20F4E03FE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998DD8A-552E-C8BD-A546-CC99C72D3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AB96-F4E5-47D2-947F-F8913B73F5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251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3B2240-48D3-D2EF-267D-1708499F8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D41C46-4531-0AF7-7757-34F8BB01A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9B935F0-EDEF-0AC1-4B2D-6E687155A7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6CCCCB5-8E91-BCBE-9DF5-D0141CAA1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8381A-30C4-4FF4-82EA-39469432A2C4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780F4EE-B291-FD93-B065-00449BFE8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D9F6ACB-78EB-A6F0-6789-CF15B1A1A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AB96-F4E5-47D2-947F-F8913B73F5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150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C2C2FE-3EAE-063E-F2EA-C0D8877B2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2B0F9E8-4755-82AA-75A5-CFDFCFE584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B55CCDE-4AF1-1561-2EF6-2B5AD12761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3318FBD-EEB1-0A24-8DBF-889933DFC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8381A-30C4-4FF4-82EA-39469432A2C4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78827F5-CA85-AFE6-8EE4-7FA1508E1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5A3245F-7061-3089-7A19-D5A494D9E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AB96-F4E5-47D2-947F-F8913B73F5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2493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534057-8C7C-EAE5-A08D-C7A5C1143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CA4CA01-CF48-A002-321C-602B566E9F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DC45D8-E631-E2C1-A1AB-C09EAF32C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8381A-30C4-4FF4-82EA-39469432A2C4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4169AB-0D78-578C-710B-B4693C218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C3EF33-E6C3-FC69-99AD-58B7FF6F4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AB96-F4E5-47D2-947F-F8913B73F5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0431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04AED65-79FD-FB48-5E09-4C2057A9FE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D78F99D-E86B-F711-38D9-15D364A7AC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191C37-D647-D5BC-E12C-AC2AF644F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8381A-30C4-4FF4-82EA-39469432A2C4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AB88C6-F8F3-FC77-3EB5-2BB2FA98C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D01576-1989-5BB3-F9A1-8C42E02FF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AB96-F4E5-47D2-947F-F8913B73F5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412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5D3FDB-AAA2-41EF-09F4-90AD4BEEF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B93379B-6B3F-A833-2E01-A35746A559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880EDBA-0EA2-A0C7-AFCB-BBBE602CFC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C8381A-30C4-4FF4-82EA-39469432A2C4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546156-7526-A806-132E-5FBADE1F40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970EAE-3F91-0B7E-DC0D-1D752CFF7B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DAB96-F4E5-47D2-947F-F8913B73F5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89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3BE486-882F-1AA7-4393-B2C0CC2D0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ВЕНЕЦИЯ – город на воде</a:t>
            </a:r>
          </a:p>
        </p:txBody>
      </p:sp>
      <p:pic>
        <p:nvPicPr>
          <p:cNvPr id="5" name="Объект 4" descr="город на воде Венеция">
            <a:extLst>
              <a:ext uri="{FF2B5EF4-FFF2-40B4-BE49-F238E27FC236}">
                <a16:creationId xmlns:a16="http://schemas.microsoft.com/office/drawing/2014/main" id="{36005179-5DA9-1914-AD5C-143641A93F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5293" y="1387390"/>
            <a:ext cx="6713975" cy="47115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1764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4E1A56-9A2F-6531-C6E3-CF3451023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Большинство домов построены на сваях из российской лиственницы. Как известно это дерево почти не портится в воде.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29AD14DF-F498-D932-2243-2553EA219C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35906" y="1825625"/>
            <a:ext cx="5920187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3923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86BE30-AE5A-8C3C-C004-93E588EB1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Только на площади Сан-Марко разрешено кормить голубей, если Вы это сделаете в другом месте Венеции, то Вам грозит крупный штраф.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C91D178-B1BB-2CDE-31BA-546F0E6FE0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4970" y="1892774"/>
            <a:ext cx="5935243" cy="4453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416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7B08D5-F549-04F7-D1A0-D415595B0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В Венеции родились знаменитый путешественник Марко Поло и композитор Антонио Вивальди.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5637B2BE-D9C3-0B7F-AA77-D0C5B29A5CA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124" y="1825625"/>
            <a:ext cx="3463751" cy="4351338"/>
          </a:xfrm>
          <a:prstGeom prst="rect">
            <a:avLst/>
          </a:prstGeo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5AE9B9D4-B238-2BFE-25A0-22E3C11E01F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7453" y="1825625"/>
            <a:ext cx="353109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261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D64AFB-8E00-6F7D-BDCD-33D3840D8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587273" cy="1862027"/>
          </a:xfrm>
        </p:spPr>
        <p:txBody>
          <a:bodyPr>
            <a:normAutofit fontScale="90000"/>
          </a:bodyPr>
          <a:lstStyle/>
          <a:p>
            <a:r>
              <a:rPr lang="ru-RU" sz="2400" dirty="0"/>
              <a:t>Венеция является популярным туристическим центром Италии. Ежегодно более 15 млн. Туристов посещают Венецию.</a:t>
            </a:r>
            <a:br>
              <a:rPr lang="ru-RU" sz="2400" dirty="0"/>
            </a:br>
            <a:r>
              <a:rPr lang="ru-RU" sz="2700" dirty="0"/>
              <a:t>В Венеции насчитывается более 450 сувенирных магазинов, а примерно половина населения так или иначе связана с туристическим бизнесом.</a:t>
            </a:r>
            <a:br>
              <a:rPr lang="ru-RU" sz="2700" dirty="0"/>
            </a:br>
            <a:br>
              <a:rPr lang="ru-RU" sz="2400" dirty="0"/>
            </a:br>
            <a:endParaRPr lang="ru-RU" sz="2400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F4A3A4E1-8682-B064-62A2-31425890017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2520836"/>
            <a:ext cx="5001285" cy="3143664"/>
          </a:xfrm>
          <a:prstGeom prst="rect">
            <a:avLst/>
          </a:prstGeo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FF9168A3-CABD-0606-C8C9-A429187F5DE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199" y="2520836"/>
            <a:ext cx="5440679" cy="310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336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D071BB-9C0B-D27E-F474-4400A1F3B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78632" cy="2586305"/>
          </a:xfrm>
        </p:spPr>
        <p:txBody>
          <a:bodyPr>
            <a:noAutofit/>
          </a:bodyPr>
          <a:lstStyle/>
          <a:p>
            <a:r>
              <a:rPr lang="ru-RU" sz="2400" dirty="0"/>
              <a:t>Гондолы является наиболее известным символом Венеции в мире. Они до сих пор делаются сложным древним способом, который придумали венецианские мастера. Длина каждой гондолы составляет строго 11 м, ширина 1.42 м, а вес около 600 кг, но это не мешает ей с легкостью маневрировать. Управлять этим замечательным средством передвижения без особых усилий может только один человек.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A19E323-4E90-4216-BE75-E2FCE0E456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883" y="2753621"/>
            <a:ext cx="4824984" cy="3617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252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F8A118-D8C6-E3F3-C51E-9100513B2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69166" cy="1997829"/>
          </a:xfrm>
        </p:spPr>
        <p:txBody>
          <a:bodyPr>
            <a:noAutofit/>
          </a:bodyPr>
          <a:lstStyle/>
          <a:p>
            <a:r>
              <a:rPr lang="ru-RU" sz="2400" dirty="0"/>
              <a:t>С каждым годом Венеция тонет! Это происходит из-за того, что уровень воды постоянно поднимается, а средний уровень земли Венеции понемногу снижается.</a:t>
            </a:r>
            <a:br>
              <a:rPr lang="ru-RU" sz="2400" dirty="0"/>
            </a:br>
            <a:r>
              <a:rPr lang="ru-RU" sz="2400" dirty="0"/>
              <a:t>Осенью происходит повышение уровня воды, в результате которого переулки, площади, первые этажи домов полностью заливает. Для жителей Венеции это явление очень неприятное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D5ABA32-09B6-016C-4CEA-C5F5C283DF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123" y="2183575"/>
            <a:ext cx="5627577" cy="374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042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217</Words>
  <Application>Microsoft Office PowerPoint</Application>
  <PresentationFormat>Широкоэкранный</PresentationFormat>
  <Paragraphs>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ВЕНЕЦИЯ – город на воде</vt:lpstr>
      <vt:lpstr>Большинство домов построены на сваях из российской лиственницы. Как известно это дерево почти не портится в воде. </vt:lpstr>
      <vt:lpstr>Только на площади Сан-Марко разрешено кормить голубей, если Вы это сделаете в другом месте Венеции, то Вам грозит крупный штраф.</vt:lpstr>
      <vt:lpstr>В Венеции родились знаменитый путешественник Марко Поло и композитор Антонио Вивальди. </vt:lpstr>
      <vt:lpstr>Венеция является популярным туристическим центром Италии. Ежегодно более 15 млн. Туристов посещают Венецию. В Венеции насчитывается более 450 сувенирных магазинов, а примерно половина населения так или иначе связана с туристическим бизнесом.  </vt:lpstr>
      <vt:lpstr>Гондолы является наиболее известным символом Венеции в мире. Они до сих пор делаются сложным древним способом, который придумали венецианские мастера. Длина каждой гондолы составляет строго 11 м, ширина 1.42 м, а вес около 600 кг, но это не мешает ей с легкостью маневрировать. Управлять этим замечательным средством передвижения без особых усилий может только один человек. </vt:lpstr>
      <vt:lpstr>С каждым годом Венеция тонет! Это происходит из-за того, что уровень воды постоянно поднимается, а средний уровень земли Венеции понемногу снижается. Осенью происходит повышение уровня воды, в результате которого переулки, площади, первые этажи домов полностью заливает. Для жителей Венеции это явление очень неприятное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server</dc:creator>
  <cp:lastModifiedBy>server</cp:lastModifiedBy>
  <cp:revision>1</cp:revision>
  <dcterms:created xsi:type="dcterms:W3CDTF">2026-10-09T07:04:24Z</dcterms:created>
  <dcterms:modified xsi:type="dcterms:W3CDTF">2026-10-09T08:49:53Z</dcterms:modified>
</cp:coreProperties>
</file>